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4572000" cy="64801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1" userDrawn="1">
          <p15:clr>
            <a:srgbClr val="A4A3A4"/>
          </p15:clr>
        </p15:guide>
        <p15:guide id="2" pos="14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32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06" y="54"/>
      </p:cViewPr>
      <p:guideLst>
        <p:guide orient="horz" pos="2041"/>
        <p:guide pos="14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060529"/>
            <a:ext cx="3886200" cy="2256061"/>
          </a:xfrm>
        </p:spPr>
        <p:txBody>
          <a:bodyPr anchor="b"/>
          <a:lstStyle>
            <a:lvl1pPr algn="ctr">
              <a:defRPr sz="3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3403592"/>
            <a:ext cx="3429000" cy="1564542"/>
          </a:xfrm>
        </p:spPr>
        <p:txBody>
          <a:bodyPr/>
          <a:lstStyle>
            <a:lvl1pPr marL="0" indent="0" algn="ctr">
              <a:buNone/>
              <a:defRPr sz="1200"/>
            </a:lvl1pPr>
            <a:lvl2pPr marL="228600" indent="0" algn="ctr">
              <a:buNone/>
              <a:defRPr sz="1000"/>
            </a:lvl2pPr>
            <a:lvl3pPr marL="457200" indent="0" algn="ctr">
              <a:buNone/>
              <a:defRPr sz="900"/>
            </a:lvl3pPr>
            <a:lvl4pPr marL="685800" indent="0" algn="ctr">
              <a:buNone/>
              <a:defRPr sz="800"/>
            </a:lvl4pPr>
            <a:lvl5pPr marL="914400" indent="0" algn="ctr">
              <a:buNone/>
              <a:defRPr sz="800"/>
            </a:lvl5pPr>
            <a:lvl6pPr marL="1143000" indent="0" algn="ctr">
              <a:buNone/>
              <a:defRPr sz="800"/>
            </a:lvl6pPr>
            <a:lvl7pPr marL="1371600" indent="0" algn="ctr">
              <a:buNone/>
              <a:defRPr sz="800"/>
            </a:lvl7pPr>
            <a:lvl8pPr marL="1600200" indent="0" algn="ctr">
              <a:buNone/>
              <a:defRPr sz="800"/>
            </a:lvl8pPr>
            <a:lvl9pPr marL="1828800" indent="0" algn="ctr">
              <a:buNone/>
              <a:defRPr sz="8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3C4F-70B0-437E-881E-3CE568F37FF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F6B8-E98F-42FE-9498-E501617E3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10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3C4F-70B0-437E-881E-3CE568F37FF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F6B8-E98F-42FE-9498-E501617E3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61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71838" y="345009"/>
            <a:ext cx="985838" cy="549164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345009"/>
            <a:ext cx="2900363" cy="549164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3C4F-70B0-437E-881E-3CE568F37FF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F6B8-E98F-42FE-9498-E501617E3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279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3C4F-70B0-437E-881E-3CE568F37FF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F6B8-E98F-42FE-9498-E501617E3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524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944" y="1615546"/>
            <a:ext cx="3943350" cy="2695572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944" y="4336619"/>
            <a:ext cx="3943350" cy="1417538"/>
          </a:xfr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2286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4572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6858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9144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1430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3716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6002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18288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3C4F-70B0-437E-881E-3CE568F37FF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F6B8-E98F-42FE-9498-E501617E3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5706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1725046"/>
            <a:ext cx="1943100" cy="41116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14575" y="1725046"/>
            <a:ext cx="1943100" cy="41116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3C4F-70B0-437E-881E-3CE568F37FF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F6B8-E98F-42FE-9498-E501617E3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96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345011"/>
            <a:ext cx="3943350" cy="125253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921" y="1588543"/>
            <a:ext cx="1934170" cy="778521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4921" y="2367064"/>
            <a:ext cx="1934170" cy="348159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14575" y="1588543"/>
            <a:ext cx="1943696" cy="778521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14575" y="2367064"/>
            <a:ext cx="1943696" cy="348159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3C4F-70B0-437E-881E-3CE568F37FF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F6B8-E98F-42FE-9498-E501617E3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68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3C4F-70B0-437E-881E-3CE568F37FF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F6B8-E98F-42FE-9498-E501617E3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393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3C4F-70B0-437E-881E-3CE568F37FF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F6B8-E98F-42FE-9498-E501617E3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244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432012"/>
            <a:ext cx="1474589" cy="1512041"/>
          </a:xfrm>
        </p:spPr>
        <p:txBody>
          <a:bodyPr anchor="b"/>
          <a:lstStyle>
            <a:lvl1pPr>
              <a:defRPr sz="1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695" y="933027"/>
            <a:ext cx="2314575" cy="460512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1" y="1944052"/>
            <a:ext cx="1474589" cy="3601598"/>
          </a:xfr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3C4F-70B0-437E-881E-3CE568F37FF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F6B8-E98F-42FE-9498-E501617E3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479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432012"/>
            <a:ext cx="1474589" cy="1512041"/>
          </a:xfrm>
        </p:spPr>
        <p:txBody>
          <a:bodyPr anchor="b"/>
          <a:lstStyle>
            <a:lvl1pPr>
              <a:defRPr sz="1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3695" y="933027"/>
            <a:ext cx="2314575" cy="4605124"/>
          </a:xfrm>
        </p:spPr>
        <p:txBody>
          <a:bodyPr anchor="t"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1" y="1944052"/>
            <a:ext cx="1474589" cy="3601598"/>
          </a:xfr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3C4F-70B0-437E-881E-3CE568F37FF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F6B8-E98F-42FE-9498-E501617E3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52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345011"/>
            <a:ext cx="3943350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" y="1725046"/>
            <a:ext cx="3943350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4325" y="6006164"/>
            <a:ext cx="1028700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23C4F-70B0-437E-881E-3CE568F37FF8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4475" y="6006164"/>
            <a:ext cx="1543050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28975" y="6006164"/>
            <a:ext cx="1028700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3F6B8-E98F-42FE-9498-E501617E3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329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kumimoji="1"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4300" indent="-114300" algn="l" defTabSz="4572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73" y="3603004"/>
            <a:ext cx="3579582" cy="2141058"/>
          </a:xfrm>
          <a:prstGeom prst="rect">
            <a:avLst/>
          </a:prstGeom>
        </p:spPr>
      </p:pic>
      <p:sp>
        <p:nvSpPr>
          <p:cNvPr id="4" name="フレーム 3"/>
          <p:cNvSpPr/>
          <p:nvPr/>
        </p:nvSpPr>
        <p:spPr>
          <a:xfrm>
            <a:off x="-16778" y="0"/>
            <a:ext cx="4572000" cy="6480175"/>
          </a:xfrm>
          <a:prstGeom prst="frame">
            <a:avLst>
              <a:gd name="adj1" fmla="val 819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2663" tIns="96332" rIns="192663" bIns="963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792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91004" y="503565"/>
            <a:ext cx="3319896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25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2021</a:t>
            </a:r>
            <a:r>
              <a:rPr kumimoji="1" lang="ja-JP" altLang="en-US" sz="225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年５月６日</a:t>
            </a:r>
            <a:r>
              <a:rPr kumimoji="1" lang="en-US" altLang="ja-JP" sz="225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225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木</a:t>
            </a:r>
            <a:r>
              <a:rPr kumimoji="1" lang="en-US" altLang="ja-JP" sz="225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kumimoji="1" lang="ja-JP" altLang="en-US" sz="22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3820" y="949264"/>
            <a:ext cx="35795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　</a:t>
            </a:r>
            <a:r>
              <a:rPr kumimoji="1" lang="ja-JP" altLang="en-US" sz="1400" dirty="0" smtClean="0"/>
              <a:t>５限に第１回風雄会総会に向けた学級討議が行われました。各学級で活発な意見交換が行われました。本番は活発な討議が行われることを期待します。</a:t>
            </a:r>
            <a:endParaRPr kumimoji="1" lang="ja-JP" altLang="en-US" sz="1400" dirty="0" smtClean="0">
              <a:latin typeface="+mn-ea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17" y="1872720"/>
            <a:ext cx="3579583" cy="1730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48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8556</TotalTime>
  <Words>7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今町中学校</dc:creator>
  <cp:lastModifiedBy>今町中学校</cp:lastModifiedBy>
  <cp:revision>298</cp:revision>
  <cp:lastPrinted>2021-05-07T05:30:06Z</cp:lastPrinted>
  <dcterms:created xsi:type="dcterms:W3CDTF">2019-12-11T01:47:05Z</dcterms:created>
  <dcterms:modified xsi:type="dcterms:W3CDTF">2021-05-07T06:06:36Z</dcterms:modified>
</cp:coreProperties>
</file>